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1" r:id="rId2"/>
    <p:sldId id="321" r:id="rId3"/>
    <p:sldId id="315" r:id="rId4"/>
    <p:sldId id="316" r:id="rId5"/>
    <p:sldId id="317" r:id="rId6"/>
    <p:sldId id="318" r:id="rId7"/>
    <p:sldId id="319" r:id="rId8"/>
    <p:sldId id="302" r:id="rId9"/>
    <p:sldId id="322" r:id="rId10"/>
    <p:sldId id="323" r:id="rId11"/>
    <p:sldId id="324" r:id="rId12"/>
    <p:sldId id="325" r:id="rId13"/>
    <p:sldId id="326" r:id="rId14"/>
    <p:sldId id="304" r:id="rId15"/>
    <p:sldId id="327" r:id="rId16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5587"/>
    <a:srgbClr val="003B5C"/>
    <a:srgbClr val="FFB81C"/>
    <a:srgbClr val="8BB8E8"/>
    <a:srgbClr val="C3D7EE"/>
    <a:srgbClr val="003A72"/>
    <a:srgbClr val="FFB600"/>
    <a:srgbClr val="996E00"/>
    <a:srgbClr val="D6D6FF"/>
    <a:srgbClr val="487A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00"/>
    <p:restoredTop sz="94341"/>
  </p:normalViewPr>
  <p:slideViewPr>
    <p:cSldViewPr snapToGrid="0" snapToObjects="1">
      <p:cViewPr varScale="1">
        <p:scale>
          <a:sx n="292" d="100"/>
          <a:sy n="292" d="100"/>
        </p:scale>
        <p:origin x="192" y="8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9CBA6-EE25-3840-AA33-0B42D4F9460A}" type="datetimeFigureOut">
              <a:rPr lang="en-US" smtClean="0"/>
              <a:t>6/8/22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0F875-0DEA-1341-BBA2-BFAC6354A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43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0F875-0DEA-1341-BBA2-BFAC6354AC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29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A0F875-0DEA-1341-BBA2-BFAC6354AC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97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0F875-0DEA-1341-BBA2-BFAC6354AC3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97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0F875-0DEA-1341-BBA2-BFAC6354AC3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65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0F875-0DEA-1341-BBA2-BFAC6354AC3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72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0F875-0DEA-1341-BBA2-BFAC6354AC3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41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A0F875-0DEA-1341-BBA2-BFAC6354AC3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13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5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6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1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396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5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7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9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21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6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28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71FEE-DEED-CE4C-9BA6-F5C3078CA929}" type="datetimeFigureOut">
              <a:rPr lang="en-US" smtClean="0"/>
              <a:t>6/8/22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9B199-4BF5-EA42-B99B-89DD320F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2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blue, large, white, red&#10;&#10;Description automatically generated">
            <a:extLst>
              <a:ext uri="{FF2B5EF4-FFF2-40B4-BE49-F238E27FC236}">
                <a16:creationId xmlns:a16="http://schemas.microsoft.com/office/drawing/2014/main" id="{B79C7867-C9F2-C442-9964-1D548527E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55EE6962-74E6-864E-9C1A-7E6E1049D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26905"/>
            <a:ext cx="9144000" cy="2104154"/>
          </a:xfrm>
          <a:noFill/>
        </p:spPr>
        <p:txBody>
          <a:bodyPr>
            <a:noAutofit/>
          </a:bodyPr>
          <a:lstStyle/>
          <a:p>
            <a:pPr>
              <a:lnSpc>
                <a:spcPts val="5500"/>
              </a:lnSpc>
            </a:pPr>
            <a:r>
              <a:rPr lang="en-US" sz="4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Name</a:t>
            </a:r>
            <a:b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(Course Overview)</a:t>
            </a:r>
            <a:br>
              <a:rPr lang="en-US" sz="4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1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#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9964249-5099-B849-A804-657E706EF6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556" y="894219"/>
            <a:ext cx="4814888" cy="115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596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 descr="Blue gradient hortizontal bar" title="Decorative Image">
            <a:extLst>
              <a:ext uri="{FF2B5EF4-FFF2-40B4-BE49-F238E27FC236}">
                <a16:creationId xmlns:a16="http://schemas.microsoft.com/office/drawing/2014/main" id="{357F0144-CC0A-4841-B96A-5E311FDD975A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78093F4-46AD-CC4A-95B8-250B4BD239A1}"/>
              </a:ext>
            </a:extLst>
          </p:cNvPr>
          <p:cNvSpPr txBox="1">
            <a:spLocks/>
          </p:cNvSpPr>
          <p:nvPr/>
        </p:nvSpPr>
        <p:spPr>
          <a:xfrm>
            <a:off x="324398" y="4125564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More Topic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404C685-9125-0547-BE9D-29318CBC10E7}"/>
              </a:ext>
            </a:extLst>
          </p:cNvPr>
          <p:cNvSpPr txBox="1">
            <a:spLocks/>
          </p:cNvSpPr>
          <p:nvPr/>
        </p:nvSpPr>
        <p:spPr>
          <a:xfrm>
            <a:off x="324398" y="3502120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Topic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2CA4A8B-13DE-2C48-B35B-4F67FFFF1688}"/>
              </a:ext>
            </a:extLst>
          </p:cNvPr>
          <p:cNvSpPr txBox="1">
            <a:spLocks/>
          </p:cNvSpPr>
          <p:nvPr/>
        </p:nvSpPr>
        <p:spPr>
          <a:xfrm>
            <a:off x="324398" y="2993548"/>
            <a:ext cx="6178002" cy="44199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Topic #04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D9E7B128-C055-A748-BF97-4C00EDFD460B}"/>
              </a:ext>
            </a:extLst>
          </p:cNvPr>
          <p:cNvSpPr txBox="1">
            <a:spLocks/>
          </p:cNvSpPr>
          <p:nvPr/>
        </p:nvSpPr>
        <p:spPr>
          <a:xfrm>
            <a:off x="324398" y="2628705"/>
            <a:ext cx="6178002" cy="44199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Topic #03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9E69E9C-BC05-414B-9FAA-61B528BD15C0}"/>
              </a:ext>
            </a:extLst>
          </p:cNvPr>
          <p:cNvSpPr txBox="1">
            <a:spLocks/>
          </p:cNvSpPr>
          <p:nvPr/>
        </p:nvSpPr>
        <p:spPr>
          <a:xfrm>
            <a:off x="324398" y="2268799"/>
            <a:ext cx="6178002" cy="44199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Topic #02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D37D84D-BC20-4848-8A85-0C78474232B3}"/>
              </a:ext>
            </a:extLst>
          </p:cNvPr>
          <p:cNvSpPr txBox="1">
            <a:spLocks/>
          </p:cNvSpPr>
          <p:nvPr/>
        </p:nvSpPr>
        <p:spPr>
          <a:xfrm>
            <a:off x="324398" y="1914333"/>
            <a:ext cx="6178002" cy="44199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Topic #01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F0F6C3E-FB73-2E4D-803F-462A8D68E824}"/>
              </a:ext>
            </a:extLst>
          </p:cNvPr>
          <p:cNvSpPr txBox="1">
            <a:spLocks/>
          </p:cNvSpPr>
          <p:nvPr/>
        </p:nvSpPr>
        <p:spPr>
          <a:xfrm>
            <a:off x="324398" y="1450802"/>
            <a:ext cx="63640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Topic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D357109F-A875-3A4E-B933-987750290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276" y="528596"/>
            <a:ext cx="8841724" cy="555212"/>
          </a:xfrm>
        </p:spPr>
        <p:txBody>
          <a:bodyPr>
            <a:noAutofit/>
          </a:bodyPr>
          <a:lstStyle/>
          <a:p>
            <a:pPr algn="l"/>
            <a:r>
              <a:rPr lang="en-US" sz="30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Topic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034CD311-65F0-D34F-8CF8-B041DFA68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885" y="209081"/>
            <a:ext cx="8834116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Title</a:t>
            </a:r>
          </a:p>
        </p:txBody>
      </p:sp>
      <p:cxnSp>
        <p:nvCxnSpPr>
          <p:cNvPr id="30" name="Straight Connector 29" descr="Yellow vertical line" title="Decorative Image">
            <a:extLst>
              <a:ext uri="{FF2B5EF4-FFF2-40B4-BE49-F238E27FC236}">
                <a16:creationId xmlns:a16="http://schemas.microsoft.com/office/drawing/2014/main" id="{05CDB83B-B208-4A4B-BD7C-27FF257B866B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553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 descr="Blue gradient hortizontal bar" title="Decorative Image">
            <a:extLst>
              <a:ext uri="{FF2B5EF4-FFF2-40B4-BE49-F238E27FC236}">
                <a16:creationId xmlns:a16="http://schemas.microsoft.com/office/drawing/2014/main" id="{001E79E6-5E9B-2449-B9CB-0E7044D7ACF4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78093F4-46AD-CC4A-95B8-250B4BD239A1}"/>
              </a:ext>
            </a:extLst>
          </p:cNvPr>
          <p:cNvSpPr txBox="1">
            <a:spLocks/>
          </p:cNvSpPr>
          <p:nvPr/>
        </p:nvSpPr>
        <p:spPr>
          <a:xfrm>
            <a:off x="324398" y="4125564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More Topic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DD9AA117-F75C-994E-8868-789B79915561}"/>
              </a:ext>
            </a:extLst>
          </p:cNvPr>
          <p:cNvSpPr txBox="1">
            <a:spLocks/>
          </p:cNvSpPr>
          <p:nvPr/>
        </p:nvSpPr>
        <p:spPr>
          <a:xfrm>
            <a:off x="324398" y="3378191"/>
            <a:ext cx="5340133" cy="472685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Topic #04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9BCEDAFB-9F91-4A47-A29F-C90445A718B7}"/>
              </a:ext>
            </a:extLst>
          </p:cNvPr>
          <p:cNvSpPr txBox="1">
            <a:spLocks/>
          </p:cNvSpPr>
          <p:nvPr/>
        </p:nvSpPr>
        <p:spPr>
          <a:xfrm>
            <a:off x="324398" y="3087059"/>
            <a:ext cx="5340133" cy="472685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Topic #03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D3618D02-9B7C-5F4E-B3C1-4B7F46BE19C0}"/>
              </a:ext>
            </a:extLst>
          </p:cNvPr>
          <p:cNvSpPr txBox="1">
            <a:spLocks/>
          </p:cNvSpPr>
          <p:nvPr/>
        </p:nvSpPr>
        <p:spPr>
          <a:xfrm>
            <a:off x="324398" y="2800027"/>
            <a:ext cx="5340133" cy="472685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Topic #02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D37D84D-BC20-4848-8A85-0C78474232B3}"/>
              </a:ext>
            </a:extLst>
          </p:cNvPr>
          <p:cNvSpPr txBox="1">
            <a:spLocks/>
          </p:cNvSpPr>
          <p:nvPr/>
        </p:nvSpPr>
        <p:spPr>
          <a:xfrm>
            <a:off x="324398" y="2512996"/>
            <a:ext cx="5340133" cy="472685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Topic #01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404C685-9125-0547-BE9D-29318CBC10E7}"/>
              </a:ext>
            </a:extLst>
          </p:cNvPr>
          <p:cNvSpPr txBox="1">
            <a:spLocks/>
          </p:cNvSpPr>
          <p:nvPr/>
        </p:nvSpPr>
        <p:spPr>
          <a:xfrm>
            <a:off x="324398" y="2102809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Topic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3F89D6E-E7B7-AB48-9835-59ED875A1615}"/>
              </a:ext>
            </a:extLst>
          </p:cNvPr>
          <p:cNvSpPr txBox="1">
            <a:spLocks/>
          </p:cNvSpPr>
          <p:nvPr/>
        </p:nvSpPr>
        <p:spPr>
          <a:xfrm>
            <a:off x="324398" y="1450802"/>
            <a:ext cx="63640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Topic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E6CDD8EA-284C-9844-A9E7-043E8261A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276" y="528596"/>
            <a:ext cx="8841724" cy="555212"/>
          </a:xfrm>
        </p:spPr>
        <p:txBody>
          <a:bodyPr>
            <a:noAutofit/>
          </a:bodyPr>
          <a:lstStyle/>
          <a:p>
            <a:pPr algn="l"/>
            <a:r>
              <a:rPr lang="en-US" sz="30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Topic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FF3C3D48-00D5-EA40-9069-287D0CDA5F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885" y="209081"/>
            <a:ext cx="8834116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Title</a:t>
            </a:r>
          </a:p>
        </p:txBody>
      </p:sp>
      <p:cxnSp>
        <p:nvCxnSpPr>
          <p:cNvPr id="30" name="Straight Connector 29" descr="Yellow vertical line" title="Decorative Image">
            <a:extLst>
              <a:ext uri="{FF2B5EF4-FFF2-40B4-BE49-F238E27FC236}">
                <a16:creationId xmlns:a16="http://schemas.microsoft.com/office/drawing/2014/main" id="{BD8D3CA7-F1C5-F147-A5FE-D55F87646311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509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Blue gradient hortizontal bar" title="Decorative Image">
            <a:extLst>
              <a:ext uri="{FF2B5EF4-FFF2-40B4-BE49-F238E27FC236}">
                <a16:creationId xmlns:a16="http://schemas.microsoft.com/office/drawing/2014/main" id="{517CCAB9-B282-EE49-91EB-AC160EF969EF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7F88B89-6566-6344-B50C-CA0BCEC7D821}"/>
              </a:ext>
            </a:extLst>
          </p:cNvPr>
          <p:cNvSpPr txBox="1">
            <a:spLocks/>
          </p:cNvSpPr>
          <p:nvPr/>
        </p:nvSpPr>
        <p:spPr>
          <a:xfrm>
            <a:off x="324398" y="4431837"/>
            <a:ext cx="7416028" cy="46777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More Topic #04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434347D-9796-834E-A6BE-B909F8551F90}"/>
              </a:ext>
            </a:extLst>
          </p:cNvPr>
          <p:cNvSpPr txBox="1">
            <a:spLocks/>
          </p:cNvSpPr>
          <p:nvPr/>
        </p:nvSpPr>
        <p:spPr>
          <a:xfrm>
            <a:off x="324398" y="4021437"/>
            <a:ext cx="7416028" cy="46777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More Topic #03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9E8FB7A-BC27-664A-BE73-1F23FB95C062}"/>
              </a:ext>
            </a:extLst>
          </p:cNvPr>
          <p:cNvSpPr txBox="1">
            <a:spLocks/>
          </p:cNvSpPr>
          <p:nvPr/>
        </p:nvSpPr>
        <p:spPr>
          <a:xfrm>
            <a:off x="324398" y="3623781"/>
            <a:ext cx="6178002" cy="47931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More Topic #02</a:t>
            </a: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9A399870-1DAD-5540-A766-66654A824CEF}"/>
              </a:ext>
            </a:extLst>
          </p:cNvPr>
          <p:cNvSpPr txBox="1">
            <a:spLocks/>
          </p:cNvSpPr>
          <p:nvPr/>
        </p:nvSpPr>
        <p:spPr>
          <a:xfrm>
            <a:off x="324398" y="3237665"/>
            <a:ext cx="7416028" cy="788070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More Topic #01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3735413-9479-BE44-9324-590A34B922FF}"/>
              </a:ext>
            </a:extLst>
          </p:cNvPr>
          <p:cNvSpPr txBox="1">
            <a:spLocks/>
          </p:cNvSpPr>
          <p:nvPr/>
        </p:nvSpPr>
        <p:spPr>
          <a:xfrm>
            <a:off x="324398" y="2686112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More Topic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B9E7CB60-9A30-1849-94CE-29C6850B19C0}"/>
              </a:ext>
            </a:extLst>
          </p:cNvPr>
          <p:cNvSpPr txBox="1">
            <a:spLocks/>
          </p:cNvSpPr>
          <p:nvPr/>
        </p:nvSpPr>
        <p:spPr>
          <a:xfrm>
            <a:off x="324398" y="2102809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Topic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A66AD91D-6B9F-8640-87E7-5626E3AF96AE}"/>
              </a:ext>
            </a:extLst>
          </p:cNvPr>
          <p:cNvSpPr txBox="1">
            <a:spLocks/>
          </p:cNvSpPr>
          <p:nvPr/>
        </p:nvSpPr>
        <p:spPr>
          <a:xfrm>
            <a:off x="324398" y="1450802"/>
            <a:ext cx="63640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Topic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147F1C31-1903-1F46-BE1A-0845ACEAF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276" y="528596"/>
            <a:ext cx="8841724" cy="555212"/>
          </a:xfrm>
        </p:spPr>
        <p:txBody>
          <a:bodyPr>
            <a:noAutofit/>
          </a:bodyPr>
          <a:lstStyle/>
          <a:p>
            <a:pPr algn="l"/>
            <a:r>
              <a:rPr lang="en-US" sz="30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Topic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14BC4646-A3D6-EE44-BE25-0F365F2FA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885" y="209081"/>
            <a:ext cx="8834116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Title</a:t>
            </a:r>
          </a:p>
        </p:txBody>
      </p:sp>
      <p:cxnSp>
        <p:nvCxnSpPr>
          <p:cNvPr id="26" name="Straight Connector 25" descr="Yellow vertical line" title="Decorative Image">
            <a:extLst>
              <a:ext uri="{FF2B5EF4-FFF2-40B4-BE49-F238E27FC236}">
                <a16:creationId xmlns:a16="http://schemas.microsoft.com/office/drawing/2014/main" id="{B696A9C1-78F5-AB40-8A91-895E75F395B7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432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Blue gradient hortizontal bar" title="Decorative Image">
            <a:extLst>
              <a:ext uri="{FF2B5EF4-FFF2-40B4-BE49-F238E27FC236}">
                <a16:creationId xmlns:a16="http://schemas.microsoft.com/office/drawing/2014/main" id="{09A6E889-1016-E441-B066-27BD69BB1BFD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F23E3374-9950-B745-BE34-0DE6D6E94034}"/>
              </a:ext>
            </a:extLst>
          </p:cNvPr>
          <p:cNvSpPr txBox="1">
            <a:spLocks/>
          </p:cNvSpPr>
          <p:nvPr/>
        </p:nvSpPr>
        <p:spPr>
          <a:xfrm>
            <a:off x="324398" y="3907103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#06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EB959A1A-42A4-6B4C-A3DF-FCD38626C22D}"/>
              </a:ext>
            </a:extLst>
          </p:cNvPr>
          <p:cNvSpPr txBox="1">
            <a:spLocks/>
          </p:cNvSpPr>
          <p:nvPr/>
        </p:nvSpPr>
        <p:spPr>
          <a:xfrm>
            <a:off x="324398" y="3486903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#05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4531C38C-7144-AA48-9CA7-8E83A442ACFF}"/>
              </a:ext>
            </a:extLst>
          </p:cNvPr>
          <p:cNvSpPr txBox="1">
            <a:spLocks/>
          </p:cNvSpPr>
          <p:nvPr/>
        </p:nvSpPr>
        <p:spPr>
          <a:xfrm>
            <a:off x="324398" y="3100014"/>
            <a:ext cx="6178002" cy="420530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#04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9D1B1526-7527-1045-B00C-3645806F3D1E}"/>
              </a:ext>
            </a:extLst>
          </p:cNvPr>
          <p:cNvSpPr txBox="1">
            <a:spLocks/>
          </p:cNvSpPr>
          <p:nvPr/>
        </p:nvSpPr>
        <p:spPr>
          <a:xfrm>
            <a:off x="324398" y="2742870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#03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19D2C519-50DD-244A-8AD6-776DCE4A8A8E}"/>
              </a:ext>
            </a:extLst>
          </p:cNvPr>
          <p:cNvSpPr txBox="1">
            <a:spLocks/>
          </p:cNvSpPr>
          <p:nvPr/>
        </p:nvSpPr>
        <p:spPr>
          <a:xfrm>
            <a:off x="324398" y="2374899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#02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D37D84D-BC20-4848-8A85-0C78474232B3}"/>
              </a:ext>
            </a:extLst>
          </p:cNvPr>
          <p:cNvSpPr txBox="1">
            <a:spLocks/>
          </p:cNvSpPr>
          <p:nvPr/>
        </p:nvSpPr>
        <p:spPr>
          <a:xfrm>
            <a:off x="324398" y="2017755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F0F6C3E-FB73-2E4D-803F-462A8D68E824}"/>
              </a:ext>
            </a:extLst>
          </p:cNvPr>
          <p:cNvSpPr txBox="1">
            <a:spLocks/>
          </p:cNvSpPr>
          <p:nvPr/>
        </p:nvSpPr>
        <p:spPr>
          <a:xfrm>
            <a:off x="324398" y="1450802"/>
            <a:ext cx="63640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Questions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9B98245-3237-E440-8CF3-646BAEDE0F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276" y="528596"/>
            <a:ext cx="8841724" cy="555212"/>
          </a:xfrm>
        </p:spPr>
        <p:txBody>
          <a:bodyPr>
            <a:noAutofit/>
          </a:bodyPr>
          <a:lstStyle/>
          <a:p>
            <a:pPr algn="l"/>
            <a:r>
              <a:rPr lang="en-US" sz="30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Topic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35F42A3C-5F7B-FC45-8560-7AAF52006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885" y="209081"/>
            <a:ext cx="8834116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Title</a:t>
            </a:r>
          </a:p>
        </p:txBody>
      </p:sp>
      <p:cxnSp>
        <p:nvCxnSpPr>
          <p:cNvPr id="31" name="Straight Connector 30" descr="Yellow vertical line" title="Decorative Image">
            <a:extLst>
              <a:ext uri="{FF2B5EF4-FFF2-40B4-BE49-F238E27FC236}">
                <a16:creationId xmlns:a16="http://schemas.microsoft.com/office/drawing/2014/main" id="{76F80FAA-15C6-F44A-B97C-E9DB3078F586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398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descr="Blue gradient hortizontal bar" title="Decorative Image">
            <a:extLst>
              <a:ext uri="{FF2B5EF4-FFF2-40B4-BE49-F238E27FC236}">
                <a16:creationId xmlns:a16="http://schemas.microsoft.com/office/drawing/2014/main" id="{7589732B-5D12-0249-90C4-EB7E362C31A5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ED869810-4A6E-0140-ACEB-A0A2A40849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276" y="528596"/>
            <a:ext cx="8841724" cy="555212"/>
          </a:xfrm>
        </p:spPr>
        <p:txBody>
          <a:bodyPr>
            <a:noAutofit/>
          </a:bodyPr>
          <a:lstStyle/>
          <a:p>
            <a:pPr algn="l"/>
            <a:r>
              <a:rPr lang="en-US" sz="30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Topic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ED821E6-79FD-7441-B19F-4962C93C9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885" y="209081"/>
            <a:ext cx="8834116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Title</a:t>
            </a:r>
          </a:p>
        </p:txBody>
      </p:sp>
      <p:cxnSp>
        <p:nvCxnSpPr>
          <p:cNvPr id="14" name="Straight Connector 13" descr="Yellow vertical line" title="Decorative Image">
            <a:extLst>
              <a:ext uri="{FF2B5EF4-FFF2-40B4-BE49-F238E27FC236}">
                <a16:creationId xmlns:a16="http://schemas.microsoft.com/office/drawing/2014/main" id="{77535B92-FC2C-C641-BA91-E6A5439DAB39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668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blue, large, white, red&#10;&#10;Description automatically generated">
            <a:extLst>
              <a:ext uri="{FF2B5EF4-FFF2-40B4-BE49-F238E27FC236}">
                <a16:creationId xmlns:a16="http://schemas.microsoft.com/office/drawing/2014/main" id="{B79C7867-C9F2-C442-9964-1D548527EC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55EE6962-74E6-864E-9C1A-7E6E1049D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64109"/>
            <a:ext cx="9144000" cy="1367650"/>
          </a:xfrm>
          <a:noFill/>
        </p:spPr>
        <p:txBody>
          <a:bodyPr>
            <a:noAutofit/>
          </a:bodyPr>
          <a:lstStyle/>
          <a:p>
            <a:pPr>
              <a:lnSpc>
                <a:spcPts val="5500"/>
              </a:lnSpc>
            </a:pPr>
            <a:r>
              <a:rPr lang="en-US" sz="4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 Credits / </a:t>
            </a:r>
            <a:br>
              <a:rPr lang="en-US" sz="4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41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9964249-5099-B849-A804-657E706EF6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556" y="1293019"/>
            <a:ext cx="4814888" cy="115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15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blue, large, white, red&#10;&#10;Description automatically generated">
            <a:extLst>
              <a:ext uri="{FF2B5EF4-FFF2-40B4-BE49-F238E27FC236}">
                <a16:creationId xmlns:a16="http://schemas.microsoft.com/office/drawing/2014/main" id="{B79C7867-C9F2-C442-9964-1D548527E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55EE6962-74E6-864E-9C1A-7E6E1049D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51430"/>
            <a:ext cx="9144000" cy="2104154"/>
          </a:xfrm>
          <a:noFill/>
        </p:spPr>
        <p:txBody>
          <a:bodyPr>
            <a:noAutofit/>
          </a:bodyPr>
          <a:lstStyle/>
          <a:p>
            <a:pPr>
              <a:lnSpc>
                <a:spcPts val="5500"/>
              </a:lnSpc>
            </a:pPr>
            <a:br>
              <a:rPr lang="en-US" sz="4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Title</a:t>
            </a:r>
            <a:br>
              <a:rPr lang="en-US" sz="4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1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61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 descr="Blue gradient hortizontal bar" title="Decorative Image">
            <a:extLst>
              <a:ext uri="{FF2B5EF4-FFF2-40B4-BE49-F238E27FC236}">
                <a16:creationId xmlns:a16="http://schemas.microsoft.com/office/drawing/2014/main" id="{65122B69-218D-154F-B209-EA7B5259AE88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close up of a screen&#10;&#10;Description automatically generated">
            <a:extLst>
              <a:ext uri="{FF2B5EF4-FFF2-40B4-BE49-F238E27FC236}">
                <a16:creationId xmlns:a16="http://schemas.microsoft.com/office/drawing/2014/main" id="{1A828BD9-4C12-BC41-A148-F7AD9F9408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900" y="4491850"/>
            <a:ext cx="1562100" cy="533400"/>
          </a:xfrm>
          <a:prstGeom prst="rect">
            <a:avLst/>
          </a:prstGeom>
        </p:spPr>
      </p:pic>
      <p:sp>
        <p:nvSpPr>
          <p:cNvPr id="36" name="Title 1">
            <a:extLst>
              <a:ext uri="{FF2B5EF4-FFF2-40B4-BE49-F238E27FC236}">
                <a16:creationId xmlns:a16="http://schemas.microsoft.com/office/drawing/2014/main" id="{DE9DFF9E-B0C3-AC45-B99A-6F22E2C27EC3}"/>
              </a:ext>
            </a:extLst>
          </p:cNvPr>
          <p:cNvSpPr txBox="1">
            <a:spLocks/>
          </p:cNvSpPr>
          <p:nvPr/>
        </p:nvSpPr>
        <p:spPr>
          <a:xfrm>
            <a:off x="253351" y="4068221"/>
            <a:ext cx="2371895" cy="690329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| Instructor</a:t>
            </a:r>
          </a:p>
          <a:p>
            <a:pPr algn="r">
              <a:lnSpc>
                <a:spcPct val="100000"/>
              </a:lnSpc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 | Social Media link </a:t>
            </a:r>
          </a:p>
          <a:p>
            <a:pPr algn="r">
              <a:lnSpc>
                <a:spcPct val="100000"/>
              </a:lnSpc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City, State</a:t>
            </a: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E7FB68B1-BC67-3A4C-92F0-6AF53952E606}"/>
              </a:ext>
            </a:extLst>
          </p:cNvPr>
          <p:cNvSpPr txBox="1">
            <a:spLocks/>
          </p:cNvSpPr>
          <p:nvPr/>
        </p:nvSpPr>
        <p:spPr>
          <a:xfrm>
            <a:off x="99527" y="3658034"/>
            <a:ext cx="2542017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Instructor Name</a:t>
            </a:r>
          </a:p>
        </p:txBody>
      </p:sp>
      <p:grpSp>
        <p:nvGrpSpPr>
          <p:cNvPr id="3" name="Group 2" descr="Comment bubble with the word &quot;Hello&quot;" title="Decorative Image">
            <a:extLst>
              <a:ext uri="{FF2B5EF4-FFF2-40B4-BE49-F238E27FC236}">
                <a16:creationId xmlns:a16="http://schemas.microsoft.com/office/drawing/2014/main" id="{94EB5647-5F01-4B4E-A64C-88C2A1383475}"/>
              </a:ext>
            </a:extLst>
          </p:cNvPr>
          <p:cNvGrpSpPr/>
          <p:nvPr/>
        </p:nvGrpSpPr>
        <p:grpSpPr>
          <a:xfrm>
            <a:off x="6622666" y="-15190"/>
            <a:ext cx="1918468" cy="1708021"/>
            <a:chOff x="7081682" y="-108948"/>
            <a:chExt cx="1918468" cy="1708021"/>
          </a:xfrm>
        </p:grpSpPr>
        <p:pic>
          <p:nvPicPr>
            <p:cNvPr id="40" name="Graphic 39" descr="ThoughtBubble">
              <a:extLst>
                <a:ext uri="{FF2B5EF4-FFF2-40B4-BE49-F238E27FC236}">
                  <a16:creationId xmlns:a16="http://schemas.microsoft.com/office/drawing/2014/main" id="{1ED3A98A-2E5E-1142-9ECB-80F25579D8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81682" y="-108948"/>
              <a:ext cx="1918468" cy="1708021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E52F15F-F287-C54C-B7E9-0827DA7FA3B4}"/>
                </a:ext>
              </a:extLst>
            </p:cNvPr>
            <p:cNvSpPr txBox="1"/>
            <p:nvPr/>
          </p:nvSpPr>
          <p:spPr>
            <a:xfrm>
              <a:off x="7481732" y="256962"/>
              <a:ext cx="13208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Hello</a:t>
              </a:r>
              <a:endParaRPr lang="en-US" sz="2800" b="1" dirty="0">
                <a:solidFill>
                  <a:srgbClr val="003A7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CBDCA589-7521-F74C-A828-33A1437BA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885" y="209081"/>
            <a:ext cx="8834116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</p:txBody>
      </p:sp>
    </p:spTree>
    <p:extLst>
      <p:ext uri="{BB962C8B-B14F-4D97-AF65-F5344CB8AC3E}">
        <p14:creationId xmlns:p14="http://schemas.microsoft.com/office/powerpoint/2010/main" val="4100449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 descr="Blue gradient hortizontal bar" title="Decorative Image">
            <a:extLst>
              <a:ext uri="{FF2B5EF4-FFF2-40B4-BE49-F238E27FC236}">
                <a16:creationId xmlns:a16="http://schemas.microsoft.com/office/drawing/2014/main" id="{357F0144-CC0A-4841-B96A-5E311FDD975A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78093F4-46AD-CC4A-95B8-250B4BD239A1}"/>
              </a:ext>
            </a:extLst>
          </p:cNvPr>
          <p:cNvSpPr txBox="1">
            <a:spLocks/>
          </p:cNvSpPr>
          <p:nvPr/>
        </p:nvSpPr>
        <p:spPr>
          <a:xfrm>
            <a:off x="324398" y="4125564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Assignments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404C685-9125-0547-BE9D-29318CBC10E7}"/>
              </a:ext>
            </a:extLst>
          </p:cNvPr>
          <p:cNvSpPr txBox="1">
            <a:spLocks/>
          </p:cNvSpPr>
          <p:nvPr/>
        </p:nvSpPr>
        <p:spPr>
          <a:xfrm>
            <a:off x="324398" y="3502120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2CA4A8B-13DE-2C48-B35B-4F67FFFF1688}"/>
              </a:ext>
            </a:extLst>
          </p:cNvPr>
          <p:cNvSpPr txBox="1">
            <a:spLocks/>
          </p:cNvSpPr>
          <p:nvPr/>
        </p:nvSpPr>
        <p:spPr>
          <a:xfrm>
            <a:off x="324398" y="2993548"/>
            <a:ext cx="6178002" cy="44199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 #04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D9E7B128-C055-A748-BF97-4C00EDFD460B}"/>
              </a:ext>
            </a:extLst>
          </p:cNvPr>
          <p:cNvSpPr txBox="1">
            <a:spLocks/>
          </p:cNvSpPr>
          <p:nvPr/>
        </p:nvSpPr>
        <p:spPr>
          <a:xfrm>
            <a:off x="324398" y="2628705"/>
            <a:ext cx="6178002" cy="44199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 #03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9E69E9C-BC05-414B-9FAA-61B528BD15C0}"/>
              </a:ext>
            </a:extLst>
          </p:cNvPr>
          <p:cNvSpPr txBox="1">
            <a:spLocks/>
          </p:cNvSpPr>
          <p:nvPr/>
        </p:nvSpPr>
        <p:spPr>
          <a:xfrm>
            <a:off x="324398" y="2268799"/>
            <a:ext cx="6178002" cy="44199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 #02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D37D84D-BC20-4848-8A85-0C78474232B3}"/>
              </a:ext>
            </a:extLst>
          </p:cNvPr>
          <p:cNvSpPr txBox="1">
            <a:spLocks/>
          </p:cNvSpPr>
          <p:nvPr/>
        </p:nvSpPr>
        <p:spPr>
          <a:xfrm>
            <a:off x="324398" y="1914333"/>
            <a:ext cx="6178002" cy="44199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 #01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F0F6C3E-FB73-2E4D-803F-462A8D68E824}"/>
              </a:ext>
            </a:extLst>
          </p:cNvPr>
          <p:cNvSpPr txBox="1">
            <a:spLocks/>
          </p:cNvSpPr>
          <p:nvPr/>
        </p:nvSpPr>
        <p:spPr>
          <a:xfrm>
            <a:off x="324398" y="1450802"/>
            <a:ext cx="63640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7A77F54B-F22C-E044-A92A-224237606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399" y="721138"/>
            <a:ext cx="8819600" cy="28445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Weekly Course Breakdown 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CBDCA589-7521-F74C-A828-33A1437BA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348" y="337732"/>
            <a:ext cx="8838651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3000" b="1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#: </a:t>
            </a:r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cxnSp>
        <p:nvCxnSpPr>
          <p:cNvPr id="25" name="Straight Connector 24" descr="Yellow vertical line" title="Decorative Image">
            <a:extLst>
              <a:ext uri="{FF2B5EF4-FFF2-40B4-BE49-F238E27FC236}">
                <a16:creationId xmlns:a16="http://schemas.microsoft.com/office/drawing/2014/main" id="{B19A0DBD-C1EE-6447-AC41-097706CD5441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445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 descr="Blue gradient hortizontal bar" title="Decorative Image">
            <a:extLst>
              <a:ext uri="{FF2B5EF4-FFF2-40B4-BE49-F238E27FC236}">
                <a16:creationId xmlns:a16="http://schemas.microsoft.com/office/drawing/2014/main" id="{001E79E6-5E9B-2449-B9CB-0E7044D7ACF4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78093F4-46AD-CC4A-95B8-250B4BD239A1}"/>
              </a:ext>
            </a:extLst>
          </p:cNvPr>
          <p:cNvSpPr txBox="1">
            <a:spLocks/>
          </p:cNvSpPr>
          <p:nvPr/>
        </p:nvSpPr>
        <p:spPr>
          <a:xfrm>
            <a:off x="324398" y="4125564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Assignments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DD9AA117-F75C-994E-8868-789B79915561}"/>
              </a:ext>
            </a:extLst>
          </p:cNvPr>
          <p:cNvSpPr txBox="1">
            <a:spLocks/>
          </p:cNvSpPr>
          <p:nvPr/>
        </p:nvSpPr>
        <p:spPr>
          <a:xfrm>
            <a:off x="324398" y="3378191"/>
            <a:ext cx="5340133" cy="472685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 #04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9BCEDAFB-9F91-4A47-A29F-C90445A718B7}"/>
              </a:ext>
            </a:extLst>
          </p:cNvPr>
          <p:cNvSpPr txBox="1">
            <a:spLocks/>
          </p:cNvSpPr>
          <p:nvPr/>
        </p:nvSpPr>
        <p:spPr>
          <a:xfrm>
            <a:off x="324398" y="3087059"/>
            <a:ext cx="5340133" cy="472685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 #03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D3618D02-9B7C-5F4E-B3C1-4B7F46BE19C0}"/>
              </a:ext>
            </a:extLst>
          </p:cNvPr>
          <p:cNvSpPr txBox="1">
            <a:spLocks/>
          </p:cNvSpPr>
          <p:nvPr/>
        </p:nvSpPr>
        <p:spPr>
          <a:xfrm>
            <a:off x="324398" y="2800027"/>
            <a:ext cx="5340133" cy="472685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 #02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D37D84D-BC20-4848-8A85-0C78474232B3}"/>
              </a:ext>
            </a:extLst>
          </p:cNvPr>
          <p:cNvSpPr txBox="1">
            <a:spLocks/>
          </p:cNvSpPr>
          <p:nvPr/>
        </p:nvSpPr>
        <p:spPr>
          <a:xfrm>
            <a:off x="324398" y="2512996"/>
            <a:ext cx="5340133" cy="472685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 #01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404C685-9125-0547-BE9D-29318CBC10E7}"/>
              </a:ext>
            </a:extLst>
          </p:cNvPr>
          <p:cNvSpPr txBox="1">
            <a:spLocks/>
          </p:cNvSpPr>
          <p:nvPr/>
        </p:nvSpPr>
        <p:spPr>
          <a:xfrm>
            <a:off x="324398" y="2102809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3F89D6E-E7B7-AB48-9835-59ED875A1615}"/>
              </a:ext>
            </a:extLst>
          </p:cNvPr>
          <p:cNvSpPr txBox="1">
            <a:spLocks/>
          </p:cNvSpPr>
          <p:nvPr/>
        </p:nvSpPr>
        <p:spPr>
          <a:xfrm>
            <a:off x="324398" y="1450802"/>
            <a:ext cx="63640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D7FD11A2-0F3F-DB47-917C-68DF5C834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399" y="721138"/>
            <a:ext cx="8819600" cy="28445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Weekly Course Breakdown 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B55E6FB7-EE41-3C49-9A3E-9DAF10EA7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348" y="337732"/>
            <a:ext cx="8838651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3000" b="1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#: </a:t>
            </a:r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cxnSp>
        <p:nvCxnSpPr>
          <p:cNvPr id="23" name="Straight Connector 22" descr="Yellow vertical line" title="Decorative Image">
            <a:extLst>
              <a:ext uri="{FF2B5EF4-FFF2-40B4-BE49-F238E27FC236}">
                <a16:creationId xmlns:a16="http://schemas.microsoft.com/office/drawing/2014/main" id="{04F1810F-E10C-B94A-BD43-C34D71BDA5C8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527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Blue gradient hortizontal bar" title="Decorative Image">
            <a:extLst>
              <a:ext uri="{FF2B5EF4-FFF2-40B4-BE49-F238E27FC236}">
                <a16:creationId xmlns:a16="http://schemas.microsoft.com/office/drawing/2014/main" id="{517CCAB9-B282-EE49-91EB-AC160EF969EF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E969CB4-C5DE-B445-BCC9-B47F4FFE1BCE}"/>
              </a:ext>
            </a:extLst>
          </p:cNvPr>
          <p:cNvSpPr txBox="1">
            <a:spLocks/>
          </p:cNvSpPr>
          <p:nvPr/>
        </p:nvSpPr>
        <p:spPr>
          <a:xfrm>
            <a:off x="324398" y="4443377"/>
            <a:ext cx="7416028" cy="46777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 #04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434347D-9796-834E-A6BE-B909F8551F90}"/>
              </a:ext>
            </a:extLst>
          </p:cNvPr>
          <p:cNvSpPr txBox="1">
            <a:spLocks/>
          </p:cNvSpPr>
          <p:nvPr/>
        </p:nvSpPr>
        <p:spPr>
          <a:xfrm>
            <a:off x="324398" y="4021437"/>
            <a:ext cx="7416028" cy="46777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 #03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9E8FB7A-BC27-664A-BE73-1F23FB95C062}"/>
              </a:ext>
            </a:extLst>
          </p:cNvPr>
          <p:cNvSpPr txBox="1">
            <a:spLocks/>
          </p:cNvSpPr>
          <p:nvPr/>
        </p:nvSpPr>
        <p:spPr>
          <a:xfrm>
            <a:off x="324398" y="3623781"/>
            <a:ext cx="6178002" cy="479313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 #02</a:t>
            </a: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9A399870-1DAD-5540-A766-66654A824CEF}"/>
              </a:ext>
            </a:extLst>
          </p:cNvPr>
          <p:cNvSpPr txBox="1">
            <a:spLocks/>
          </p:cNvSpPr>
          <p:nvPr/>
        </p:nvSpPr>
        <p:spPr>
          <a:xfrm>
            <a:off x="324398" y="3237665"/>
            <a:ext cx="7416028" cy="788070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 #01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3735413-9479-BE44-9324-590A34B922FF}"/>
              </a:ext>
            </a:extLst>
          </p:cNvPr>
          <p:cNvSpPr txBox="1">
            <a:spLocks/>
          </p:cNvSpPr>
          <p:nvPr/>
        </p:nvSpPr>
        <p:spPr>
          <a:xfrm>
            <a:off x="324398" y="2686112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Assignments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B9E7CB60-9A30-1849-94CE-29C6850B19C0}"/>
              </a:ext>
            </a:extLst>
          </p:cNvPr>
          <p:cNvSpPr txBox="1">
            <a:spLocks/>
          </p:cNvSpPr>
          <p:nvPr/>
        </p:nvSpPr>
        <p:spPr>
          <a:xfrm>
            <a:off x="324398" y="2102809"/>
            <a:ext cx="8819601" cy="410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A66AD91D-6B9F-8640-87E7-5626E3AF96AE}"/>
              </a:ext>
            </a:extLst>
          </p:cNvPr>
          <p:cNvSpPr txBox="1">
            <a:spLocks/>
          </p:cNvSpPr>
          <p:nvPr/>
        </p:nvSpPr>
        <p:spPr>
          <a:xfrm>
            <a:off x="324398" y="1450802"/>
            <a:ext cx="63640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8BB8E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F9313875-B1F6-D44E-92F0-4060E24C9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399" y="721138"/>
            <a:ext cx="8819600" cy="28445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Weekly Course Breakdown 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C73D17B-0BB4-DF47-9852-9D8AD266C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348" y="337732"/>
            <a:ext cx="8838651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3000" b="1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#: </a:t>
            </a:r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cxnSp>
        <p:nvCxnSpPr>
          <p:cNvPr id="23" name="Straight Connector 22" descr="Yellow vertical line" title="Decorative Image">
            <a:extLst>
              <a:ext uri="{FF2B5EF4-FFF2-40B4-BE49-F238E27FC236}">
                <a16:creationId xmlns:a16="http://schemas.microsoft.com/office/drawing/2014/main" id="{0284FD28-B369-9C4E-95D0-33BFDB081D1D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442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Blue gradient hortizontal bar" title="Decorative Image">
            <a:extLst>
              <a:ext uri="{FF2B5EF4-FFF2-40B4-BE49-F238E27FC236}">
                <a16:creationId xmlns:a16="http://schemas.microsoft.com/office/drawing/2014/main" id="{09A6E889-1016-E441-B066-27BD69BB1BFD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F23E3374-9950-B745-BE34-0DE6D6E94034}"/>
              </a:ext>
            </a:extLst>
          </p:cNvPr>
          <p:cNvSpPr txBox="1">
            <a:spLocks/>
          </p:cNvSpPr>
          <p:nvPr/>
        </p:nvSpPr>
        <p:spPr>
          <a:xfrm>
            <a:off x="324398" y="3907103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#06</a:t>
            </a: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EB959A1A-42A4-6B4C-A3DF-FCD38626C22D}"/>
              </a:ext>
            </a:extLst>
          </p:cNvPr>
          <p:cNvSpPr txBox="1">
            <a:spLocks/>
          </p:cNvSpPr>
          <p:nvPr/>
        </p:nvSpPr>
        <p:spPr>
          <a:xfrm>
            <a:off x="324398" y="3486903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#05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4531C38C-7144-AA48-9CA7-8E83A442ACFF}"/>
              </a:ext>
            </a:extLst>
          </p:cNvPr>
          <p:cNvSpPr txBox="1">
            <a:spLocks/>
          </p:cNvSpPr>
          <p:nvPr/>
        </p:nvSpPr>
        <p:spPr>
          <a:xfrm>
            <a:off x="324398" y="3100014"/>
            <a:ext cx="6178002" cy="420530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#04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9D1B1526-7527-1045-B00C-3645806F3D1E}"/>
              </a:ext>
            </a:extLst>
          </p:cNvPr>
          <p:cNvSpPr txBox="1">
            <a:spLocks/>
          </p:cNvSpPr>
          <p:nvPr/>
        </p:nvSpPr>
        <p:spPr>
          <a:xfrm>
            <a:off x="324398" y="2742870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#03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19D2C519-50DD-244A-8AD6-776DCE4A8A8E}"/>
              </a:ext>
            </a:extLst>
          </p:cNvPr>
          <p:cNvSpPr txBox="1">
            <a:spLocks/>
          </p:cNvSpPr>
          <p:nvPr/>
        </p:nvSpPr>
        <p:spPr>
          <a:xfrm>
            <a:off x="324398" y="2374899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#02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D37D84D-BC20-4848-8A85-0C78474232B3}"/>
              </a:ext>
            </a:extLst>
          </p:cNvPr>
          <p:cNvSpPr txBox="1">
            <a:spLocks/>
          </p:cNvSpPr>
          <p:nvPr/>
        </p:nvSpPr>
        <p:spPr>
          <a:xfrm>
            <a:off x="324398" y="2017755"/>
            <a:ext cx="6178002" cy="45384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228600" algn="l">
              <a:lnSpc>
                <a:spcPts val="25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 #01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F0F6C3E-FB73-2E4D-803F-462A8D68E824}"/>
              </a:ext>
            </a:extLst>
          </p:cNvPr>
          <p:cNvSpPr txBox="1">
            <a:spLocks/>
          </p:cNvSpPr>
          <p:nvPr/>
        </p:nvSpPr>
        <p:spPr>
          <a:xfrm>
            <a:off x="324398" y="1450802"/>
            <a:ext cx="63640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Questions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59ACEEDD-FF23-6848-88C7-842C14253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399" y="721138"/>
            <a:ext cx="8819600" cy="28445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Weekly Course Breakdown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2DDF3473-A43E-694B-8DB9-BA5F8DD21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348" y="337732"/>
            <a:ext cx="8838651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3000" b="1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#: </a:t>
            </a:r>
            <a:r>
              <a:rPr lang="en-US" sz="3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cxnSp>
        <p:nvCxnSpPr>
          <p:cNvPr id="21" name="Straight Connector 20" descr="Yellow vertical line" title="Decorative Image">
            <a:extLst>
              <a:ext uri="{FF2B5EF4-FFF2-40B4-BE49-F238E27FC236}">
                <a16:creationId xmlns:a16="http://schemas.microsoft.com/office/drawing/2014/main" id="{A46CCC0F-E30F-1B44-8370-D50183E61D86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0912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descr="Blue gradient hortizontal bar" title="Decorative Image">
            <a:extLst>
              <a:ext uri="{FF2B5EF4-FFF2-40B4-BE49-F238E27FC236}">
                <a16:creationId xmlns:a16="http://schemas.microsoft.com/office/drawing/2014/main" id="{9F359D09-60B3-E448-8945-69CB2ECC4462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54D9D58-6B08-DC4F-87DD-BD8D660E03B9}"/>
              </a:ext>
            </a:extLst>
          </p:cNvPr>
          <p:cNvSpPr txBox="1">
            <a:spLocks/>
          </p:cNvSpPr>
          <p:nvPr/>
        </p:nvSpPr>
        <p:spPr>
          <a:xfrm>
            <a:off x="324398" y="4261351"/>
            <a:ext cx="69762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 Bullet point #05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22A75D6-AEC1-4240-A7C3-EC0E112646A7}"/>
              </a:ext>
            </a:extLst>
          </p:cNvPr>
          <p:cNvSpPr txBox="1">
            <a:spLocks/>
          </p:cNvSpPr>
          <p:nvPr/>
        </p:nvSpPr>
        <p:spPr>
          <a:xfrm>
            <a:off x="324398" y="3619094"/>
            <a:ext cx="69762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 Bullet point #04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8A194802-55E5-E941-8D12-06F0EF0405A9}"/>
              </a:ext>
            </a:extLst>
          </p:cNvPr>
          <p:cNvSpPr txBox="1">
            <a:spLocks/>
          </p:cNvSpPr>
          <p:nvPr/>
        </p:nvSpPr>
        <p:spPr>
          <a:xfrm>
            <a:off x="324398" y="2976837"/>
            <a:ext cx="69762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 Bullet point #03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C0BF2EA-8C76-CA44-A83E-DD84167D2153}"/>
              </a:ext>
            </a:extLst>
          </p:cNvPr>
          <p:cNvSpPr txBox="1">
            <a:spLocks/>
          </p:cNvSpPr>
          <p:nvPr/>
        </p:nvSpPr>
        <p:spPr>
          <a:xfrm>
            <a:off x="324398" y="2334580"/>
            <a:ext cx="69762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Bullet point #02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F0F6C3E-FB73-2E4D-803F-462A8D68E824}"/>
              </a:ext>
            </a:extLst>
          </p:cNvPr>
          <p:cNvSpPr txBox="1">
            <a:spLocks/>
          </p:cNvSpPr>
          <p:nvPr/>
        </p:nvSpPr>
        <p:spPr>
          <a:xfrm>
            <a:off x="324398" y="1692323"/>
            <a:ext cx="6976288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Bullet point #01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7A77F54B-F22C-E044-A92A-224237606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276" y="528596"/>
            <a:ext cx="8841724" cy="555212"/>
          </a:xfrm>
        </p:spPr>
        <p:txBody>
          <a:bodyPr>
            <a:noAutofit/>
          </a:bodyPr>
          <a:lstStyle/>
          <a:p>
            <a:pPr algn="l"/>
            <a:r>
              <a:rPr lang="en-US" sz="30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Topic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CBDCA589-7521-F74C-A828-33A1437BA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885" y="209081"/>
            <a:ext cx="8834116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Title</a:t>
            </a:r>
          </a:p>
        </p:txBody>
      </p:sp>
      <p:cxnSp>
        <p:nvCxnSpPr>
          <p:cNvPr id="25" name="Straight Connector 24" descr="Yellow vertical line" title="Decorative Image">
            <a:extLst>
              <a:ext uri="{FF2B5EF4-FFF2-40B4-BE49-F238E27FC236}">
                <a16:creationId xmlns:a16="http://schemas.microsoft.com/office/drawing/2014/main" id="{B19A0DBD-C1EE-6447-AC41-097706CD5441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0965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 descr="Blue gradient hortizontal bar" title="Decorative Image">
            <a:extLst>
              <a:ext uri="{FF2B5EF4-FFF2-40B4-BE49-F238E27FC236}">
                <a16:creationId xmlns:a16="http://schemas.microsoft.com/office/drawing/2014/main" id="{30B6E283-2360-4849-AC58-486E359A347C}"/>
              </a:ext>
            </a:extLst>
          </p:cNvPr>
          <p:cNvSpPr/>
          <p:nvPr/>
        </p:nvSpPr>
        <p:spPr>
          <a:xfrm>
            <a:off x="-6306" y="4992850"/>
            <a:ext cx="9150306" cy="156955"/>
          </a:xfrm>
          <a:prstGeom prst="rect">
            <a:avLst/>
          </a:prstGeom>
          <a:gradFill flip="none" rotWithShape="1">
            <a:gsLst>
              <a:gs pos="55000">
                <a:srgbClr val="497DA6"/>
              </a:gs>
              <a:gs pos="0">
                <a:srgbClr val="003B5C"/>
              </a:gs>
              <a:gs pos="81000">
                <a:srgbClr val="8BB8E8"/>
              </a:gs>
              <a:gs pos="90000">
                <a:srgbClr val="8BB8E8"/>
              </a:gs>
              <a:gs pos="100000">
                <a:srgbClr val="C3D7EE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8A194802-55E5-E941-8D12-06F0EF0405A9}"/>
              </a:ext>
            </a:extLst>
          </p:cNvPr>
          <p:cNvSpPr txBox="1">
            <a:spLocks/>
          </p:cNvSpPr>
          <p:nvPr/>
        </p:nvSpPr>
        <p:spPr>
          <a:xfrm>
            <a:off x="324398" y="3384818"/>
            <a:ext cx="6574592" cy="1138330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1800" b="1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Header #03 </a:t>
            </a:r>
            <a:r>
              <a:rPr lang="en-US" sz="18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information goes here.</a:t>
            </a:r>
            <a:endParaRPr lang="en-US" sz="1800" b="1" dirty="0">
              <a:solidFill>
                <a:srgbClr val="003B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C0BF2EA-8C76-CA44-A83E-DD84167D2153}"/>
              </a:ext>
            </a:extLst>
          </p:cNvPr>
          <p:cNvSpPr txBox="1">
            <a:spLocks/>
          </p:cNvSpPr>
          <p:nvPr/>
        </p:nvSpPr>
        <p:spPr>
          <a:xfrm>
            <a:off x="324397" y="2484334"/>
            <a:ext cx="6574593" cy="885275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1800" b="1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Header #02 </a:t>
            </a:r>
            <a:r>
              <a:rPr lang="en-US" sz="18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information goes here.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F0F6C3E-FB73-2E4D-803F-462A8D68E824}"/>
              </a:ext>
            </a:extLst>
          </p:cNvPr>
          <p:cNvSpPr txBox="1">
            <a:spLocks/>
          </p:cNvSpPr>
          <p:nvPr/>
        </p:nvSpPr>
        <p:spPr>
          <a:xfrm>
            <a:off x="324398" y="1753492"/>
            <a:ext cx="6574592" cy="478891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Header #01 </a:t>
            </a:r>
            <a:r>
              <a:rPr lang="en-US" sz="18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information goes here.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4D27C3D0-4791-C347-B528-CA6DCFB3D7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276" y="528596"/>
            <a:ext cx="8841724" cy="555212"/>
          </a:xfrm>
        </p:spPr>
        <p:txBody>
          <a:bodyPr>
            <a:noAutofit/>
          </a:bodyPr>
          <a:lstStyle/>
          <a:p>
            <a:pPr algn="l"/>
            <a:r>
              <a:rPr lang="en-US" sz="3000" dirty="0">
                <a:solidFill>
                  <a:srgbClr val="0055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Topic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AC0E45E-B1C1-5C45-9268-FADF70B64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885" y="209081"/>
            <a:ext cx="8834116" cy="410187"/>
          </a:xfrm>
          <a:noFill/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rgbClr val="003B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Title</a:t>
            </a:r>
          </a:p>
        </p:txBody>
      </p:sp>
      <p:cxnSp>
        <p:nvCxnSpPr>
          <p:cNvPr id="15" name="Straight Connector 14" descr="Yellow vertical line" title="Decorative Image">
            <a:extLst>
              <a:ext uri="{FF2B5EF4-FFF2-40B4-BE49-F238E27FC236}">
                <a16:creationId xmlns:a16="http://schemas.microsoft.com/office/drawing/2014/main" id="{218D176C-9E23-9C46-9E9F-77438DB4DF90}"/>
              </a:ext>
            </a:extLst>
          </p:cNvPr>
          <p:cNvCxnSpPr>
            <a:cxnSpLocks/>
          </p:cNvCxnSpPr>
          <p:nvPr/>
        </p:nvCxnSpPr>
        <p:spPr>
          <a:xfrm>
            <a:off x="203752" y="0"/>
            <a:ext cx="0" cy="1276350"/>
          </a:xfrm>
          <a:prstGeom prst="line">
            <a:avLst/>
          </a:prstGeom>
          <a:ln w="19050">
            <a:solidFill>
              <a:srgbClr val="FFB8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2678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32559</TotalTime>
  <Words>319</Words>
  <Application>Microsoft Macintosh PowerPoint</Application>
  <PresentationFormat>On-screen Show (16:9)</PresentationFormat>
  <Paragraphs>102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Course Name (Course Overview) Week #</vt:lpstr>
      <vt:lpstr>  Lesson Title </vt:lpstr>
      <vt:lpstr>Welcome</vt:lpstr>
      <vt:lpstr>Week #: Overview</vt:lpstr>
      <vt:lpstr>Week #: Overview</vt:lpstr>
      <vt:lpstr>Week #: Overview</vt:lpstr>
      <vt:lpstr>Week #: Overview</vt:lpstr>
      <vt:lpstr>Lesson Title</vt:lpstr>
      <vt:lpstr>Lesson Title</vt:lpstr>
      <vt:lpstr>Lesson Title</vt:lpstr>
      <vt:lpstr>Lesson Title</vt:lpstr>
      <vt:lpstr>Lesson Title</vt:lpstr>
      <vt:lpstr>Lesson Title</vt:lpstr>
      <vt:lpstr>Lesson Title</vt:lpstr>
      <vt:lpstr>End Credits /  References</vt:lpstr>
    </vt:vector>
  </TitlesOfParts>
  <Manager/>
  <Company>UCLA Online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Marketing PowerPoint Presentation Slide Deck</dc:title>
  <dc:subject>Digital Marketing</dc:subject>
  <dc:creator>Larcin, Matt</dc:creator>
  <cp:keywords/>
  <dc:description/>
  <cp:lastModifiedBy>Larcin, Matt</cp:lastModifiedBy>
  <cp:revision>161</cp:revision>
  <dcterms:created xsi:type="dcterms:W3CDTF">2018-02-08T19:00:06Z</dcterms:created>
  <dcterms:modified xsi:type="dcterms:W3CDTF">2022-06-08T16:07:26Z</dcterms:modified>
  <cp:category>Online Education</cp:category>
</cp:coreProperties>
</file>